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6218" autoAdjust="0"/>
  </p:normalViewPr>
  <p:slideViewPr>
    <p:cSldViewPr snapToGrid="0">
      <p:cViewPr varScale="1">
        <p:scale>
          <a:sx n="79" d="100"/>
          <a:sy n="79" d="100"/>
        </p:scale>
        <p:origin x="1368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1" d="100"/>
          <a:sy n="91" d="100"/>
        </p:scale>
        <p:origin x="183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CFCF13-77F8-490C-9427-F84CFBB485DE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4BAAFF-000E-4D6E-97D3-0E896D7555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0736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7763" y="1233488"/>
            <a:ext cx="4440237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BAAFF-000E-4D6E-97D3-0E896D75557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2698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47763" y="1233488"/>
            <a:ext cx="4440237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BAAFF-000E-4D6E-97D3-0E896D755574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2197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CF6F6-48D5-438B-864A-4123869984C0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F6C1-3824-445E-A067-DC8712FE8C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6815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CF6F6-48D5-438B-864A-4123869984C0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F6C1-3824-445E-A067-DC8712FE8C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491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CF6F6-48D5-438B-864A-4123869984C0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F6C1-3824-445E-A067-DC8712FE8C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5872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CF6F6-48D5-438B-864A-4123869984C0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F6C1-3824-445E-A067-DC8712FE8C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6646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CF6F6-48D5-438B-864A-4123869984C0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F6C1-3824-445E-A067-DC8712FE8C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8017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CF6F6-48D5-438B-864A-4123869984C0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F6C1-3824-445E-A067-DC8712FE8C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9687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CF6F6-48D5-438B-864A-4123869984C0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F6C1-3824-445E-A067-DC8712FE8C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4485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CF6F6-48D5-438B-864A-4123869984C0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F6C1-3824-445E-A067-DC8712FE8C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0693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CF6F6-48D5-438B-864A-4123869984C0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F6C1-3824-445E-A067-DC8712FE8C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246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CF6F6-48D5-438B-864A-4123869984C0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F6C1-3824-445E-A067-DC8712FE8C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335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CF6F6-48D5-438B-864A-4123869984C0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F6C1-3824-445E-A067-DC8712FE8C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6180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CF6F6-48D5-438B-864A-4123869984C0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9F6C1-3824-445E-A067-DC8712FE8C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838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23925" y="1019175"/>
            <a:ext cx="7343775" cy="3114675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ja-JP" altLang="en-US" sz="2700" dirty="0"/>
              <a:t>（公社）日本小児歯科学会</a:t>
            </a:r>
            <a:br>
              <a:rPr lang="en-US" altLang="ja-JP" sz="2700" dirty="0"/>
            </a:br>
            <a:r>
              <a:rPr lang="ja-JP" altLang="en-US" sz="2700" dirty="0"/>
              <a:t>第６３回学術大会</a:t>
            </a:r>
            <a:br>
              <a:rPr lang="en-US" altLang="ja-JP" sz="2700" dirty="0"/>
            </a:br>
            <a:br>
              <a:rPr lang="en-US" altLang="ja-JP" sz="2700" dirty="0"/>
            </a:br>
            <a:r>
              <a:rPr lang="ja-JP" altLang="en-US" sz="2700" dirty="0"/>
              <a:t>利益相反（ＣＯＩ）開示</a:t>
            </a:r>
            <a:br>
              <a:rPr lang="en-US" altLang="ja-JP" sz="2700" dirty="0"/>
            </a:br>
            <a:r>
              <a:rPr lang="ja-JP" altLang="en-US" sz="2700" dirty="0"/>
              <a:t>　　年　　月　　日</a:t>
            </a:r>
            <a:br>
              <a:rPr lang="en-US" altLang="ja-JP" sz="2700" dirty="0"/>
            </a:br>
            <a:br>
              <a:rPr lang="en-US" altLang="ja-JP" sz="2700" dirty="0"/>
            </a:br>
            <a:r>
              <a:rPr lang="ja-JP" altLang="en-US" sz="2700" dirty="0"/>
              <a:t>　　　　　　　　　　　　　　　　　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00100" y="4429125"/>
            <a:ext cx="7591425" cy="1495425"/>
          </a:xfrm>
        </p:spPr>
        <p:txBody>
          <a:bodyPr anchor="ctr">
            <a:normAutofit/>
          </a:bodyPr>
          <a:lstStyle/>
          <a:p>
            <a:r>
              <a:rPr lang="ja-JP" altLang="en-US" sz="2700" dirty="0"/>
              <a:t>本演題に関して、発表者の開示すべき</a:t>
            </a:r>
            <a:endParaRPr lang="en-US" altLang="ja-JP" sz="2700" dirty="0"/>
          </a:p>
          <a:p>
            <a:endParaRPr lang="en-US" altLang="ja-JP" sz="1050" dirty="0"/>
          </a:p>
          <a:p>
            <a:r>
              <a:rPr lang="ja-JP" altLang="en-US" sz="2700" dirty="0"/>
              <a:t>利益相反状態はありません。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58778" y="3412165"/>
            <a:ext cx="701681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700" dirty="0"/>
              <a:t>筆頭発表者氏名：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dirty="0"/>
              <a:t>様式１</a:t>
            </a:r>
          </a:p>
        </p:txBody>
      </p:sp>
    </p:spTree>
    <p:extLst>
      <p:ext uri="{BB962C8B-B14F-4D97-AF65-F5344CB8AC3E}">
        <p14:creationId xmlns:p14="http://schemas.microsoft.com/office/powerpoint/2010/main" val="401118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ctrTitle"/>
          </p:nvPr>
        </p:nvSpPr>
        <p:spPr>
          <a:xfrm>
            <a:off x="840347" y="857250"/>
            <a:ext cx="7476186" cy="2086378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ja-JP" altLang="en-US" sz="2250" dirty="0"/>
              <a:t>（公社）日本小児歯科学会</a:t>
            </a:r>
            <a:br>
              <a:rPr lang="en-US" altLang="ja-JP" sz="2250" dirty="0"/>
            </a:br>
            <a:r>
              <a:rPr lang="ja-JP" altLang="en-US" sz="2250" dirty="0"/>
              <a:t>第６３回学術大会</a:t>
            </a:r>
            <a:br>
              <a:rPr lang="en-US" altLang="ja-JP" sz="2250" dirty="0"/>
            </a:br>
            <a:br>
              <a:rPr lang="en-US" altLang="ja-JP" sz="1350" dirty="0"/>
            </a:br>
            <a:r>
              <a:rPr lang="ja-JP" altLang="en-US" sz="2250" dirty="0"/>
              <a:t>利益相反（ＣＯＩ）開示</a:t>
            </a:r>
            <a:br>
              <a:rPr lang="en-US" altLang="ja-JP" sz="2250" dirty="0"/>
            </a:br>
            <a:r>
              <a:rPr lang="ja-JP" altLang="en-US" sz="2250" dirty="0"/>
              <a:t>　　年　　月　　日</a:t>
            </a:r>
            <a:br>
              <a:rPr lang="en-US" altLang="ja-JP" sz="2250" dirty="0"/>
            </a:br>
            <a:br>
              <a:rPr lang="en-US" altLang="ja-JP" sz="1350" dirty="0"/>
            </a:br>
            <a:endParaRPr lang="ja-JP" altLang="en-US" sz="2250" dirty="0"/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>
          <a:xfrm>
            <a:off x="927279" y="3838576"/>
            <a:ext cx="7389254" cy="2091677"/>
          </a:xfrm>
          <a:ln>
            <a:solidFill>
              <a:schemeClr val="tx1"/>
            </a:solidFill>
          </a:ln>
        </p:spPr>
        <p:txBody>
          <a:bodyPr vert="horz" lIns="91440" tIns="108000" rIns="91440" bIns="45720" rtlCol="0">
            <a:normAutofit fontScale="92500" lnSpcReduction="10000"/>
          </a:bodyPr>
          <a:lstStyle/>
          <a:p>
            <a:pPr algn="l"/>
            <a:r>
              <a:rPr lang="ja-JP" altLang="en-US" dirty="0"/>
              <a:t>・該当者氏名：</a:t>
            </a:r>
            <a:endParaRPr lang="en-US" altLang="ja-JP" dirty="0"/>
          </a:p>
          <a:p>
            <a:pPr algn="l"/>
            <a:r>
              <a:rPr lang="ja-JP" altLang="en-US" dirty="0"/>
              <a:t>・企業名</a:t>
            </a:r>
            <a:endParaRPr lang="en-US" altLang="ja-JP" dirty="0"/>
          </a:p>
          <a:p>
            <a:pPr algn="l"/>
            <a:r>
              <a:rPr lang="ja-JP" altLang="en-US" dirty="0"/>
              <a:t>・奨学・寄付金</a:t>
            </a:r>
            <a:endParaRPr lang="en-US" altLang="ja-JP" dirty="0"/>
          </a:p>
          <a:p>
            <a:pPr algn="l"/>
            <a:r>
              <a:rPr lang="ja-JP" altLang="en-US"/>
              <a:t>・研究費等</a:t>
            </a:r>
            <a:endParaRPr lang="en-US" altLang="ja-JP" dirty="0"/>
          </a:p>
          <a:p>
            <a:pPr algn="l"/>
            <a:r>
              <a:rPr lang="ja-JP" altLang="en-US" dirty="0"/>
              <a:t>　</a:t>
            </a:r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942975" y="2943628"/>
            <a:ext cx="7286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本演題に関して、発表者の開示すべき</a:t>
            </a:r>
            <a:endParaRPr lang="en-US" altLang="ja-JP" sz="2700" dirty="0"/>
          </a:p>
          <a:p>
            <a:pPr algn="ctr"/>
            <a:r>
              <a:rPr lang="ja-JP" altLang="en-US" sz="2700" dirty="0"/>
              <a:t>利益相反状態は下記の通りです。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752860" y="2357655"/>
            <a:ext cx="4211392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250" dirty="0"/>
              <a:t>筆頭発表者氏名：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様式２</a:t>
            </a:r>
          </a:p>
        </p:txBody>
      </p:sp>
    </p:spTree>
    <p:extLst>
      <p:ext uri="{BB962C8B-B14F-4D97-AF65-F5344CB8AC3E}">
        <p14:creationId xmlns:p14="http://schemas.microsoft.com/office/powerpoint/2010/main" val="1971156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292</TotalTime>
  <Words>113</Words>
  <Application>Microsoft Office PowerPoint</Application>
  <PresentationFormat>画面に合わせる (4:3)</PresentationFormat>
  <Paragraphs>18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テーマ</vt:lpstr>
      <vt:lpstr>（公社）日本小児歯科学会 第６３回学術大会  利益相反（ＣＯＩ）開示 　　年　　月　　日  　　　　　　　　　　　　　　　　　</vt:lpstr>
      <vt:lpstr>（公社）日本小児歯科学会 第６３回学術大会  利益相反（ＣＯＩ）開示 　　年　　月　　日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COI開示</dc:title>
  <dc:creator>JSOI</dc:creator>
  <cp:lastModifiedBy>河﨑 萌睦</cp:lastModifiedBy>
  <cp:revision>30</cp:revision>
  <cp:lastPrinted>2015-09-11T06:50:23Z</cp:lastPrinted>
  <dcterms:created xsi:type="dcterms:W3CDTF">2014-10-16T06:50:28Z</dcterms:created>
  <dcterms:modified xsi:type="dcterms:W3CDTF">2025-02-14T09:12:18Z</dcterms:modified>
</cp:coreProperties>
</file>