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</p:sldIdLst>
  <p:sldSz cx="32400875" cy="5120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3" userDrawn="1">
          <p15:clr>
            <a:srgbClr val="A4A3A4"/>
          </p15:clr>
        </p15:guide>
        <p15:guide id="2" pos="6773" userDrawn="1">
          <p15:clr>
            <a:srgbClr val="A4A3A4"/>
          </p15:clr>
        </p15:guide>
        <p15:guide id="3" pos="13535" userDrawn="1">
          <p15:clr>
            <a:srgbClr val="A4A3A4"/>
          </p15:clr>
        </p15:guide>
        <p15:guide id="4" orient="horz" pos="7585" userDrawn="1">
          <p15:clr>
            <a:srgbClr val="A4A3A4"/>
          </p15:clr>
        </p15:guide>
        <p15:guide id="5" orient="horz" pos="11377" userDrawn="1">
          <p15:clr>
            <a:srgbClr val="A4A3A4"/>
          </p15:clr>
        </p15:guide>
        <p15:guide id="6" orient="horz" pos="15198" userDrawn="1">
          <p15:clr>
            <a:srgbClr val="A4A3A4"/>
          </p15:clr>
        </p15:guide>
        <p15:guide id="7" orient="horz" pos="18992" userDrawn="1">
          <p15:clr>
            <a:srgbClr val="A4A3A4"/>
          </p15:clr>
        </p15:guide>
        <p15:guide id="8" orient="horz" pos="26595" userDrawn="1">
          <p15:clr>
            <a:srgbClr val="A4A3A4"/>
          </p15:clr>
        </p15:guide>
        <p15:guide id="9" orient="horz" pos="22811" userDrawn="1">
          <p15:clr>
            <a:srgbClr val="A4A3A4"/>
          </p15:clr>
        </p15:guide>
        <p15:guide id="10" orient="horz" pos="303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208"/>
  </p:normalViewPr>
  <p:slideViewPr>
    <p:cSldViewPr snapToGrid="0" snapToObjects="1">
      <p:cViewPr>
        <p:scale>
          <a:sx n="10" d="100"/>
          <a:sy n="10" d="100"/>
        </p:scale>
        <p:origin x="3870" y="966"/>
      </p:cViewPr>
      <p:guideLst>
        <p:guide orient="horz" pos="3793"/>
        <p:guide pos="6773"/>
        <p:guide pos="13535"/>
        <p:guide orient="horz" pos="7585"/>
        <p:guide orient="horz" pos="11377"/>
        <p:guide orient="horz" pos="15198"/>
        <p:guide orient="horz" pos="18992"/>
        <p:guide orient="horz" pos="26595"/>
        <p:guide orient="horz" pos="22811"/>
        <p:guide orient="horz" pos="303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66" y="8380311"/>
            <a:ext cx="27540744" cy="17827413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110" y="26895217"/>
            <a:ext cx="24300656" cy="12363023"/>
          </a:xfrm>
        </p:spPr>
        <p:txBody>
          <a:bodyPr/>
          <a:lstStyle>
            <a:lvl1pPr marL="0" indent="0" algn="ctr">
              <a:buNone/>
              <a:defRPr sz="8504"/>
            </a:lvl1pPr>
            <a:lvl2pPr marL="1620042" indent="0" algn="ctr">
              <a:buNone/>
              <a:defRPr sz="7087"/>
            </a:lvl2pPr>
            <a:lvl3pPr marL="3240085" indent="0" algn="ctr">
              <a:buNone/>
              <a:defRPr sz="6378"/>
            </a:lvl3pPr>
            <a:lvl4pPr marL="4860127" indent="0" algn="ctr">
              <a:buNone/>
              <a:defRPr sz="5669"/>
            </a:lvl4pPr>
            <a:lvl5pPr marL="6480170" indent="0" algn="ctr">
              <a:buNone/>
              <a:defRPr sz="5669"/>
            </a:lvl5pPr>
            <a:lvl6pPr marL="8100212" indent="0" algn="ctr">
              <a:buNone/>
              <a:defRPr sz="5669"/>
            </a:lvl6pPr>
            <a:lvl7pPr marL="9720255" indent="0" algn="ctr">
              <a:buNone/>
              <a:defRPr sz="5669"/>
            </a:lvl7pPr>
            <a:lvl8pPr marL="11340297" indent="0" algn="ctr">
              <a:buNone/>
              <a:defRPr sz="5669"/>
            </a:lvl8pPr>
            <a:lvl9pPr marL="12960340" indent="0" algn="ctr">
              <a:buNone/>
              <a:defRPr sz="566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92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00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86" y="12766055"/>
            <a:ext cx="27945755" cy="21300436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686" y="34268002"/>
            <a:ext cx="27945755" cy="1120139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20042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2pPr>
            <a:lvl3pPr marL="3240085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6012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8017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10021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202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4029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6034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12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560" y="13631334"/>
            <a:ext cx="13770372" cy="3248999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943" y="13631334"/>
            <a:ext cx="13770372" cy="3248999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66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726278"/>
            <a:ext cx="27945755" cy="989753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784" y="12552684"/>
            <a:ext cx="13707087" cy="6151876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20042" indent="0">
              <a:buNone/>
              <a:defRPr sz="7087" b="1"/>
            </a:lvl2pPr>
            <a:lvl3pPr marL="3240085" indent="0">
              <a:buNone/>
              <a:defRPr sz="6378" b="1"/>
            </a:lvl3pPr>
            <a:lvl4pPr marL="4860127" indent="0">
              <a:buNone/>
              <a:defRPr sz="5669" b="1"/>
            </a:lvl4pPr>
            <a:lvl5pPr marL="6480170" indent="0">
              <a:buNone/>
              <a:defRPr sz="5669" b="1"/>
            </a:lvl5pPr>
            <a:lvl6pPr marL="8100212" indent="0">
              <a:buNone/>
              <a:defRPr sz="5669" b="1"/>
            </a:lvl6pPr>
            <a:lvl7pPr marL="9720255" indent="0">
              <a:buNone/>
              <a:defRPr sz="5669" b="1"/>
            </a:lvl7pPr>
            <a:lvl8pPr marL="11340297" indent="0">
              <a:buNone/>
              <a:defRPr sz="5669" b="1"/>
            </a:lvl8pPr>
            <a:lvl9pPr marL="12960340" indent="0">
              <a:buNone/>
              <a:defRPr sz="566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784" y="18704560"/>
            <a:ext cx="13707087" cy="2751159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945" y="12552684"/>
            <a:ext cx="13774592" cy="6151876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20042" indent="0">
              <a:buNone/>
              <a:defRPr sz="7087" b="1"/>
            </a:lvl2pPr>
            <a:lvl3pPr marL="3240085" indent="0">
              <a:buNone/>
              <a:defRPr sz="6378" b="1"/>
            </a:lvl3pPr>
            <a:lvl4pPr marL="4860127" indent="0">
              <a:buNone/>
              <a:defRPr sz="5669" b="1"/>
            </a:lvl4pPr>
            <a:lvl5pPr marL="6480170" indent="0">
              <a:buNone/>
              <a:defRPr sz="5669" b="1"/>
            </a:lvl5pPr>
            <a:lvl6pPr marL="8100212" indent="0">
              <a:buNone/>
              <a:defRPr sz="5669" b="1"/>
            </a:lvl6pPr>
            <a:lvl7pPr marL="9720255" indent="0">
              <a:buNone/>
              <a:defRPr sz="5669" b="1"/>
            </a:lvl7pPr>
            <a:lvl8pPr marL="11340297" indent="0">
              <a:buNone/>
              <a:defRPr sz="5669" b="1"/>
            </a:lvl8pPr>
            <a:lvl9pPr marL="12960340" indent="0">
              <a:buNone/>
              <a:defRPr sz="566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945" y="18704560"/>
            <a:ext cx="13774592" cy="2751159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979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688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66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3413760"/>
            <a:ext cx="10450126" cy="11948160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4592" y="7372785"/>
            <a:ext cx="16402943" cy="36389733"/>
          </a:xfrm>
        </p:spPr>
        <p:txBody>
          <a:bodyPr/>
          <a:lstStyle>
            <a:lvl1pPr>
              <a:defRPr sz="11339"/>
            </a:lvl1pPr>
            <a:lvl2pPr>
              <a:defRPr sz="9922"/>
            </a:lvl2pPr>
            <a:lvl3pPr>
              <a:defRPr sz="850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5361920"/>
            <a:ext cx="10450126" cy="28459857"/>
          </a:xfrm>
        </p:spPr>
        <p:txBody>
          <a:bodyPr/>
          <a:lstStyle>
            <a:lvl1pPr marL="0" indent="0">
              <a:buNone/>
              <a:defRPr sz="5669"/>
            </a:lvl1pPr>
            <a:lvl2pPr marL="1620042" indent="0">
              <a:buNone/>
              <a:defRPr sz="4961"/>
            </a:lvl2pPr>
            <a:lvl3pPr marL="3240085" indent="0">
              <a:buNone/>
              <a:defRPr sz="4252"/>
            </a:lvl3pPr>
            <a:lvl4pPr marL="4860127" indent="0">
              <a:buNone/>
              <a:defRPr sz="3543"/>
            </a:lvl4pPr>
            <a:lvl5pPr marL="6480170" indent="0">
              <a:buNone/>
              <a:defRPr sz="3543"/>
            </a:lvl5pPr>
            <a:lvl6pPr marL="8100212" indent="0">
              <a:buNone/>
              <a:defRPr sz="3543"/>
            </a:lvl6pPr>
            <a:lvl7pPr marL="9720255" indent="0">
              <a:buNone/>
              <a:defRPr sz="3543"/>
            </a:lvl7pPr>
            <a:lvl8pPr marL="11340297" indent="0">
              <a:buNone/>
              <a:defRPr sz="3543"/>
            </a:lvl8pPr>
            <a:lvl9pPr marL="12960340" indent="0">
              <a:buNone/>
              <a:defRPr sz="35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22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3413760"/>
            <a:ext cx="10450126" cy="11948160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592" y="7372785"/>
            <a:ext cx="16402943" cy="36389733"/>
          </a:xfrm>
        </p:spPr>
        <p:txBody>
          <a:bodyPr anchor="t"/>
          <a:lstStyle>
            <a:lvl1pPr marL="0" indent="0">
              <a:buNone/>
              <a:defRPr sz="11339"/>
            </a:lvl1pPr>
            <a:lvl2pPr marL="1620042" indent="0">
              <a:buNone/>
              <a:defRPr sz="9922"/>
            </a:lvl2pPr>
            <a:lvl3pPr marL="3240085" indent="0">
              <a:buNone/>
              <a:defRPr sz="8504"/>
            </a:lvl3pPr>
            <a:lvl4pPr marL="4860127" indent="0">
              <a:buNone/>
              <a:defRPr sz="7087"/>
            </a:lvl4pPr>
            <a:lvl5pPr marL="6480170" indent="0">
              <a:buNone/>
              <a:defRPr sz="7087"/>
            </a:lvl5pPr>
            <a:lvl6pPr marL="8100212" indent="0">
              <a:buNone/>
              <a:defRPr sz="7087"/>
            </a:lvl6pPr>
            <a:lvl7pPr marL="9720255" indent="0">
              <a:buNone/>
              <a:defRPr sz="7087"/>
            </a:lvl7pPr>
            <a:lvl8pPr marL="11340297" indent="0">
              <a:buNone/>
              <a:defRPr sz="7087"/>
            </a:lvl8pPr>
            <a:lvl9pPr marL="12960340" indent="0">
              <a:buNone/>
              <a:defRPr sz="708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5361920"/>
            <a:ext cx="10450126" cy="28459857"/>
          </a:xfrm>
        </p:spPr>
        <p:txBody>
          <a:bodyPr/>
          <a:lstStyle>
            <a:lvl1pPr marL="0" indent="0">
              <a:buNone/>
              <a:defRPr sz="5669"/>
            </a:lvl1pPr>
            <a:lvl2pPr marL="1620042" indent="0">
              <a:buNone/>
              <a:defRPr sz="4961"/>
            </a:lvl2pPr>
            <a:lvl3pPr marL="3240085" indent="0">
              <a:buNone/>
              <a:defRPr sz="4252"/>
            </a:lvl3pPr>
            <a:lvl4pPr marL="4860127" indent="0">
              <a:buNone/>
              <a:defRPr sz="3543"/>
            </a:lvl4pPr>
            <a:lvl5pPr marL="6480170" indent="0">
              <a:buNone/>
              <a:defRPr sz="3543"/>
            </a:lvl5pPr>
            <a:lvl6pPr marL="8100212" indent="0">
              <a:buNone/>
              <a:defRPr sz="3543"/>
            </a:lvl6pPr>
            <a:lvl7pPr marL="9720255" indent="0">
              <a:buNone/>
              <a:defRPr sz="3543"/>
            </a:lvl7pPr>
            <a:lvl8pPr marL="11340297" indent="0">
              <a:buNone/>
              <a:defRPr sz="3543"/>
            </a:lvl8pPr>
            <a:lvl9pPr marL="12960340" indent="0">
              <a:buNone/>
              <a:defRPr sz="35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08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03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878" y="2726267"/>
            <a:ext cx="6986439" cy="4339505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562" y="2726267"/>
            <a:ext cx="20554305" cy="4339505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79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60" y="2726278"/>
            <a:ext cx="27945755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60" y="13631334"/>
            <a:ext cx="27945755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60" y="47460758"/>
            <a:ext cx="7290197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22213-20F0-7F43-B004-888B585CD53B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790" y="47460758"/>
            <a:ext cx="1093529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3118" y="47460758"/>
            <a:ext cx="7290197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59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240085" rtl="0" eaLnBrk="1" latinLnBrk="0" hangingPunct="1">
        <a:lnSpc>
          <a:spcPct val="90000"/>
        </a:lnSpc>
        <a:spcBef>
          <a:spcPct val="0"/>
        </a:spcBef>
        <a:buNone/>
        <a:defRPr kumimoji="1" sz="155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021" indent="-810021" algn="l" defTabSz="3240085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kumimoji="1" sz="9922" kern="1200">
          <a:solidFill>
            <a:schemeClr val="tx1"/>
          </a:solidFill>
          <a:latin typeface="+mn-lt"/>
          <a:ea typeface="+mn-ea"/>
          <a:cs typeface="+mn-cs"/>
        </a:defRPr>
      </a:lvl1pPr>
      <a:lvl2pPr marL="2430064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50106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670149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90191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10234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76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50319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70361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20042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40085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60127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0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100212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20255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40297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40" algn="l" defTabSz="3240085" rtl="0" eaLnBrk="1" latinLnBrk="0" hangingPunct="1">
        <a:defRPr kumimoji="1"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612A4B-D7C3-4B42-BE90-307CDC9D369C}"/>
              </a:ext>
            </a:extLst>
          </p:cNvPr>
          <p:cNvSpPr/>
          <p:nvPr/>
        </p:nvSpPr>
        <p:spPr>
          <a:xfrm>
            <a:off x="-27165" y="-6852004"/>
            <a:ext cx="6634620" cy="763153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604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演題</a:t>
            </a:r>
          </a:p>
          <a:p>
            <a:pPr algn="ctr"/>
            <a:r>
              <a:rPr kumimoji="1" lang="ja-JP" altLang="en-US" sz="14604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番号</a:t>
            </a:r>
            <a:endParaRPr kumimoji="1" lang="en-US" altLang="ja-JP" sz="14604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37C93A-DF21-4FB0-AC77-1141925D19C0}"/>
              </a:ext>
            </a:extLst>
          </p:cNvPr>
          <p:cNvSpPr/>
          <p:nvPr/>
        </p:nvSpPr>
        <p:spPr>
          <a:xfrm>
            <a:off x="6607455" y="-6852008"/>
            <a:ext cx="25820588" cy="76315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5228" spc="-19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演題名○○○○○○</a:t>
            </a:r>
            <a:endParaRPr kumimoji="1" lang="en-US" altLang="ja-JP" sz="15228" spc="-19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1166" spc="-19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氏名</a:t>
            </a:r>
            <a:endParaRPr kumimoji="1" lang="en-US" altLang="ja-JP" sz="11166" spc="-19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1166" spc="-19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所属　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E84677-6818-4D2D-BEE9-B1161CE4CDD4}"/>
              </a:ext>
            </a:extLst>
          </p:cNvPr>
          <p:cNvSpPr/>
          <p:nvPr/>
        </p:nvSpPr>
        <p:spPr>
          <a:xfrm>
            <a:off x="25793423" y="-6852008"/>
            <a:ext cx="6634620" cy="763153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604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顔写真</a:t>
            </a:r>
            <a:endParaRPr kumimoji="1" lang="en-US" altLang="ja-JP" sz="14604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5CF5E3-4F23-4B17-AC05-48F0541C0BDD}"/>
              </a:ext>
            </a:extLst>
          </p:cNvPr>
          <p:cNvSpPr txBox="1"/>
          <p:nvPr/>
        </p:nvSpPr>
        <p:spPr>
          <a:xfrm>
            <a:off x="2542120" y="20943148"/>
            <a:ext cx="14472286" cy="2045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693" dirty="0"/>
              <a:t>小児歯科</a:t>
            </a:r>
            <a:r>
              <a:rPr kumimoji="1" lang="en-US" altLang="ja-JP" sz="12693" dirty="0" err="1"/>
              <a:t>Abc</a:t>
            </a:r>
            <a:r>
              <a:rPr kumimoji="1" lang="ja-JP" altLang="en-US" sz="12693" dirty="0"/>
              <a:t> </a:t>
            </a:r>
            <a:r>
              <a:rPr kumimoji="1" lang="en-US" altLang="ja-JP" sz="12693" dirty="0"/>
              <a:t>100Pts.</a:t>
            </a:r>
            <a:endParaRPr kumimoji="1" lang="ja-JP" altLang="en-US" sz="12693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EDD1503-DC95-485C-95ED-0D7ABA880F44}"/>
              </a:ext>
            </a:extLst>
          </p:cNvPr>
          <p:cNvSpPr txBox="1"/>
          <p:nvPr/>
        </p:nvSpPr>
        <p:spPr>
          <a:xfrm>
            <a:off x="2542131" y="15848197"/>
            <a:ext cx="10950749" cy="1655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155" dirty="0"/>
              <a:t>小児歯科</a:t>
            </a:r>
            <a:r>
              <a:rPr kumimoji="1" lang="en-US" altLang="ja-JP" sz="10155" dirty="0" err="1"/>
              <a:t>Abc</a:t>
            </a:r>
            <a:r>
              <a:rPr kumimoji="1" lang="ja-JP" altLang="en-US" sz="10155" dirty="0"/>
              <a:t> </a:t>
            </a:r>
            <a:r>
              <a:rPr kumimoji="1" lang="en-US" altLang="ja-JP" sz="10155" dirty="0"/>
              <a:t>80Pts.</a:t>
            </a:r>
            <a:endParaRPr kumimoji="1" lang="ja-JP" altLang="en-US" sz="10155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DAFFAD-6AF0-4170-964A-A69267EED82C}"/>
              </a:ext>
            </a:extLst>
          </p:cNvPr>
          <p:cNvSpPr txBox="1"/>
          <p:nvPr/>
        </p:nvSpPr>
        <p:spPr>
          <a:xfrm>
            <a:off x="2542130" y="6830671"/>
            <a:ext cx="5575859" cy="874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84" dirty="0"/>
              <a:t>小児歯科</a:t>
            </a:r>
            <a:r>
              <a:rPr kumimoji="1" lang="en-US" altLang="ja-JP" sz="5084" dirty="0" err="1"/>
              <a:t>Abc</a:t>
            </a:r>
            <a:r>
              <a:rPr kumimoji="1" lang="ja-JP" altLang="en-US" sz="5084" dirty="0"/>
              <a:t> </a:t>
            </a:r>
            <a:r>
              <a:rPr kumimoji="1" lang="en-US" altLang="ja-JP" sz="5084" dirty="0"/>
              <a:t>40Pts.</a:t>
            </a:r>
            <a:endParaRPr kumimoji="1" lang="ja-JP" altLang="en-US" sz="5084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5F824AB-B40E-4463-89C9-DBE8189CAE8E}"/>
              </a:ext>
            </a:extLst>
          </p:cNvPr>
          <p:cNvSpPr txBox="1"/>
          <p:nvPr/>
        </p:nvSpPr>
        <p:spPr>
          <a:xfrm>
            <a:off x="2542120" y="2908096"/>
            <a:ext cx="2871617" cy="48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535" dirty="0"/>
              <a:t>小児歯科</a:t>
            </a:r>
            <a:r>
              <a:rPr kumimoji="1" lang="en-US" altLang="ja-JP" sz="2535" dirty="0" err="1"/>
              <a:t>Abc</a:t>
            </a:r>
            <a:r>
              <a:rPr kumimoji="1" lang="ja-JP" altLang="en-US" sz="2535" dirty="0"/>
              <a:t> </a:t>
            </a:r>
            <a:r>
              <a:rPr kumimoji="1" lang="en-US" altLang="ja-JP" sz="2535" dirty="0"/>
              <a:t>20Pts.</a:t>
            </a:r>
            <a:endParaRPr kumimoji="1" lang="ja-JP" altLang="en-US" sz="2535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14CF2C1-94D0-4A4C-ABB7-773557F2EB23}"/>
              </a:ext>
            </a:extLst>
          </p:cNvPr>
          <p:cNvSpPr txBox="1"/>
          <p:nvPr/>
        </p:nvSpPr>
        <p:spPr>
          <a:xfrm>
            <a:off x="2542137" y="11144042"/>
            <a:ext cx="8254473" cy="1263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608" dirty="0"/>
              <a:t>小児歯科</a:t>
            </a:r>
            <a:r>
              <a:rPr kumimoji="1" lang="en-US" altLang="ja-JP" sz="7608" dirty="0" err="1"/>
              <a:t>Abc</a:t>
            </a:r>
            <a:r>
              <a:rPr kumimoji="1" lang="ja-JP" altLang="en-US" sz="7608" dirty="0"/>
              <a:t> </a:t>
            </a:r>
            <a:r>
              <a:rPr kumimoji="1" lang="en-US" altLang="ja-JP" sz="7608" dirty="0"/>
              <a:t>60Pts.</a:t>
            </a:r>
            <a:endParaRPr kumimoji="1" lang="ja-JP" altLang="en-US" sz="7608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AAF610-C470-4CF2-BC70-7D34FD6FA3E0}"/>
              </a:ext>
            </a:extLst>
          </p:cNvPr>
          <p:cNvSpPr txBox="1"/>
          <p:nvPr/>
        </p:nvSpPr>
        <p:spPr>
          <a:xfrm>
            <a:off x="2542135" y="26428931"/>
            <a:ext cx="17316286" cy="24358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5228" dirty="0"/>
              <a:t>小児歯科</a:t>
            </a:r>
            <a:r>
              <a:rPr kumimoji="1" lang="en-US" altLang="ja-JP" sz="15228" dirty="0" err="1"/>
              <a:t>Abc</a:t>
            </a:r>
            <a:r>
              <a:rPr kumimoji="1" lang="ja-JP" altLang="en-US" sz="15228" dirty="0"/>
              <a:t> </a:t>
            </a:r>
            <a:r>
              <a:rPr kumimoji="1" lang="en-US" altLang="ja-JP" sz="15228" dirty="0"/>
              <a:t>120Pts.</a:t>
            </a:r>
            <a:endParaRPr kumimoji="1" lang="ja-JP" altLang="en-US" sz="15228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5682E1-91C5-48F6-BF87-A061C2F1F93D}"/>
              </a:ext>
            </a:extLst>
          </p:cNvPr>
          <p:cNvSpPr txBox="1"/>
          <p:nvPr/>
        </p:nvSpPr>
        <p:spPr>
          <a:xfrm>
            <a:off x="2542133" y="32305482"/>
            <a:ext cx="20174738" cy="28261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7764" dirty="0"/>
              <a:t>小児歯科</a:t>
            </a:r>
            <a:r>
              <a:rPr kumimoji="1" lang="en-US" altLang="ja-JP" sz="17764" dirty="0" err="1"/>
              <a:t>Abc</a:t>
            </a:r>
            <a:r>
              <a:rPr kumimoji="1" lang="ja-JP" altLang="en-US" sz="17764" dirty="0"/>
              <a:t> </a:t>
            </a:r>
            <a:r>
              <a:rPr kumimoji="1" lang="en-US" altLang="ja-JP" sz="17764" dirty="0"/>
              <a:t>140Pts.</a:t>
            </a:r>
            <a:endParaRPr kumimoji="1" lang="ja-JP" altLang="en-US" sz="17764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B6E72BD-5639-403B-83F4-3F3157F6FD3A}"/>
              </a:ext>
            </a:extLst>
          </p:cNvPr>
          <p:cNvSpPr txBox="1"/>
          <p:nvPr/>
        </p:nvSpPr>
        <p:spPr>
          <a:xfrm>
            <a:off x="2542121" y="38572832"/>
            <a:ext cx="23028307" cy="3216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299" dirty="0"/>
              <a:t>小児歯科</a:t>
            </a:r>
            <a:r>
              <a:rPr kumimoji="1" lang="en-US" altLang="ja-JP" sz="20299" dirty="0" err="1"/>
              <a:t>Abc</a:t>
            </a:r>
            <a:r>
              <a:rPr kumimoji="1" lang="ja-JP" altLang="en-US" sz="20299" dirty="0"/>
              <a:t> </a:t>
            </a:r>
            <a:r>
              <a:rPr kumimoji="1" lang="en-US" altLang="ja-JP" sz="20299" dirty="0"/>
              <a:t>160Pts.</a:t>
            </a:r>
            <a:endParaRPr kumimoji="1" lang="ja-JP" altLang="en-US" sz="20299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D37DC70-66E2-4BE6-9E0A-D82F0617BF9F}"/>
              </a:ext>
            </a:extLst>
          </p:cNvPr>
          <p:cNvSpPr txBox="1"/>
          <p:nvPr/>
        </p:nvSpPr>
        <p:spPr>
          <a:xfrm>
            <a:off x="2542151" y="45192133"/>
            <a:ext cx="25899604" cy="3608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2848" dirty="0"/>
              <a:t>小児歯科</a:t>
            </a:r>
            <a:r>
              <a:rPr kumimoji="1" lang="en-US" altLang="ja-JP" sz="22848" dirty="0" err="1"/>
              <a:t>Abc</a:t>
            </a:r>
            <a:r>
              <a:rPr kumimoji="1" lang="ja-JP" altLang="en-US" sz="22848" dirty="0"/>
              <a:t> </a:t>
            </a:r>
            <a:r>
              <a:rPr kumimoji="1" lang="en-US" altLang="ja-JP" sz="22848" dirty="0"/>
              <a:t>180Pts.</a:t>
            </a:r>
            <a:endParaRPr kumimoji="1" lang="ja-JP" altLang="en-US" sz="22848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3B1FFAD-9EF8-4EC8-AA4B-922EBD95C996}"/>
              </a:ext>
            </a:extLst>
          </p:cNvPr>
          <p:cNvSpPr/>
          <p:nvPr/>
        </p:nvSpPr>
        <p:spPr>
          <a:xfrm>
            <a:off x="-27165" y="-6852004"/>
            <a:ext cx="6634620" cy="763153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604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演題</a:t>
            </a:r>
          </a:p>
          <a:p>
            <a:pPr algn="ctr"/>
            <a:r>
              <a:rPr kumimoji="1" lang="ja-JP" altLang="en-US" sz="14604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番号</a:t>
            </a:r>
            <a:endParaRPr kumimoji="1" lang="en-US" altLang="ja-JP" sz="14604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977F080-91F4-4F95-8646-B2250E4F36C8}"/>
              </a:ext>
            </a:extLst>
          </p:cNvPr>
          <p:cNvSpPr/>
          <p:nvPr/>
        </p:nvSpPr>
        <p:spPr>
          <a:xfrm>
            <a:off x="6607455" y="-6852008"/>
            <a:ext cx="25820588" cy="76315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5228" spc="-19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演題名○○○○○○</a:t>
            </a:r>
            <a:endParaRPr kumimoji="1" lang="en-US" altLang="ja-JP" sz="15228" spc="-19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1166" spc="-19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氏名</a:t>
            </a:r>
            <a:endParaRPr kumimoji="1" lang="en-US" altLang="ja-JP" sz="11166" spc="-19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1166" spc="-19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所属　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54E7123-0607-4C32-B9BD-6AE5A7AC9D4D}"/>
              </a:ext>
            </a:extLst>
          </p:cNvPr>
          <p:cNvSpPr/>
          <p:nvPr/>
        </p:nvSpPr>
        <p:spPr>
          <a:xfrm>
            <a:off x="25793423" y="-6852008"/>
            <a:ext cx="6634620" cy="763153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604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顔写真</a:t>
            </a:r>
            <a:endParaRPr kumimoji="1" lang="en-US" altLang="ja-JP" sz="14604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8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187</TotalTime>
  <Words>71</Words>
  <Application>Microsoft Office PowerPoint</Application>
  <PresentationFormat>ユーザー設定</PresentationFormat>
  <Paragraphs>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Arial</vt:lpstr>
      <vt:lpstr>Calibri</vt:lpstr>
      <vt:lpstr>Calibri Light</vt:lpstr>
      <vt:lpstr>Georgia Pro Cond Black</vt:lpstr>
      <vt:lpstr>Office 2013 - 2022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 Shibata</dc:creator>
  <cp:lastModifiedBy>河﨑 萌睦</cp:lastModifiedBy>
  <cp:revision>18</cp:revision>
  <dcterms:created xsi:type="dcterms:W3CDTF">2020-03-12T04:47:01Z</dcterms:created>
  <dcterms:modified xsi:type="dcterms:W3CDTF">2026-02-25T10:16:28Z</dcterms:modified>
</cp:coreProperties>
</file>